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S3839" initials="Z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5"/>
    <p:restoredTop sz="94666"/>
  </p:normalViewPr>
  <p:slideViewPr>
    <p:cSldViewPr snapToGrid="0" snapToObjects="1">
      <p:cViewPr varScale="1">
        <p:scale>
          <a:sx n="98" d="100"/>
          <a:sy n="98" d="100"/>
        </p:scale>
        <p:origin x="224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08T11:13:20.291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E8E94-45DC-DF4F-AC3C-C7FBE67E99EA}" type="datetimeFigureOut">
              <a:rPr lang="en-US" smtClean="0"/>
              <a:t>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C991A-86E1-7242-9C6D-BE6C8DD5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6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eofthering.com/atthemovies/" TargetMode="External"/><Relationship Id="rId4" Type="http://schemas.openxmlformats.org/officeDocument/2006/relationships/hyperlink" Target="https://archive.org/details/TheLordOfTheRing1TheFellowshipOfTheR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tr.wikia.com/wiki/Main_Pag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4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17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23647" y="1173410"/>
            <a:ext cx="5645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Journey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to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Middle Earth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	-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Webscraping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 Lord of the Ring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268" y="313509"/>
            <a:ext cx="703979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5407" y="560440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Demography 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in Middle Earth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5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8" y="888274"/>
            <a:ext cx="6126441" cy="5969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519" y="1083660"/>
            <a:ext cx="5925926" cy="57743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5407" y="560440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Demography 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in Middle Earth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68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" y="0"/>
            <a:ext cx="5850640" cy="48855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00800" y="2258088"/>
            <a:ext cx="525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Among 1000 characters, only one character </a:t>
            </a:r>
            <a:r>
              <a:rPr lang="en-US" altLang="zh-CN" dirty="0" smtClean="0"/>
              <a:t>remarried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0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3704" y="547377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Lord of the Ring Movie Script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3704" y="2873077"/>
            <a:ext cx="4199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Lines Count in different movie by different </a:t>
            </a:r>
          </a:p>
          <a:p>
            <a:r>
              <a:rPr lang="en-US" dirty="0" smtClean="0"/>
              <a:t>Characters.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65" y="-851264"/>
            <a:ext cx="8493035" cy="84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20" y="1084218"/>
            <a:ext cx="4861602" cy="50945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69" y="117566"/>
            <a:ext cx="4391281" cy="63485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2892" y="455937"/>
            <a:ext cx="7465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Words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poken Frequency by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D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ifferent Characters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63177" y="6204504"/>
            <a:ext cx="117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Frodo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23103" y="6178378"/>
            <a:ext cx="117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Sam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3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77" y="343047"/>
            <a:ext cx="4409440" cy="6635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958" y="334177"/>
            <a:ext cx="5887356" cy="66536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080" y="325308"/>
            <a:ext cx="7465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Words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poken Frequency by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D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ifferent Characters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2080" y="3137792"/>
            <a:ext cx="1625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Gandolf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20228" y="3128923"/>
            <a:ext cx="1625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Aragorn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29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85" y="757645"/>
            <a:ext cx="5570897" cy="5995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07" y="757645"/>
            <a:ext cx="5570896" cy="59958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2080" y="325308"/>
            <a:ext cx="7465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Words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poken Frequency by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D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ifferent Characters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2080" y="3137792"/>
            <a:ext cx="1625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Gollum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0945" y="3137792"/>
            <a:ext cx="1625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Sméagol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704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080" y="325308"/>
            <a:ext cx="7465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Sentimental Analysis on Different Characters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9977" y="1567543"/>
            <a:ext cx="89088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FRODO: 0.0744839506173 </a:t>
            </a:r>
            <a:endParaRPr lang="tr-TR" dirty="0" smtClean="0"/>
          </a:p>
          <a:p>
            <a:r>
              <a:rPr lang="tr-TR" dirty="0" smtClean="0"/>
              <a:t>SAM</a:t>
            </a:r>
            <a:r>
              <a:rPr lang="tr-TR" dirty="0"/>
              <a:t>: -0.112471578947 </a:t>
            </a:r>
            <a:endParaRPr lang="tr-TR" dirty="0" smtClean="0"/>
          </a:p>
          <a:p>
            <a:r>
              <a:rPr lang="tr-TR" dirty="0" smtClean="0"/>
              <a:t>GANDALF</a:t>
            </a:r>
            <a:r>
              <a:rPr lang="tr-TR" dirty="0"/>
              <a:t>: -0.0254785123967 </a:t>
            </a:r>
            <a:endParaRPr lang="tr-TR" dirty="0" smtClean="0"/>
          </a:p>
          <a:p>
            <a:r>
              <a:rPr lang="tr-TR" dirty="0" smtClean="0"/>
              <a:t>ARAGORN</a:t>
            </a:r>
            <a:r>
              <a:rPr lang="tr-TR" dirty="0"/>
              <a:t>: 0.00400476190476 </a:t>
            </a:r>
            <a:endParaRPr lang="tr-TR" dirty="0" smtClean="0"/>
          </a:p>
          <a:p>
            <a:r>
              <a:rPr lang="tr-TR" dirty="0" smtClean="0"/>
              <a:t>GOLLUM</a:t>
            </a:r>
            <a:r>
              <a:rPr lang="tr-TR" dirty="0"/>
              <a:t>: 0.0263746987952 </a:t>
            </a:r>
            <a:endParaRPr lang="tr-TR" dirty="0" smtClean="0"/>
          </a:p>
          <a:p>
            <a:r>
              <a:rPr lang="tr-TR" dirty="0" smtClean="0"/>
              <a:t>SMEAGOL</a:t>
            </a:r>
            <a:r>
              <a:rPr lang="tr-TR" dirty="0"/>
              <a:t>: 0.09537 </a:t>
            </a:r>
            <a:endParaRPr lang="tr-TR" dirty="0" smtClean="0"/>
          </a:p>
          <a:p>
            <a:r>
              <a:rPr lang="tr-TR" dirty="0" smtClean="0"/>
              <a:t>PIPPIN</a:t>
            </a:r>
            <a:r>
              <a:rPr lang="tr-TR" dirty="0"/>
              <a:t>: 0.182774683544 </a:t>
            </a:r>
            <a:endParaRPr lang="tr-TR" dirty="0" smtClean="0"/>
          </a:p>
          <a:p>
            <a:r>
              <a:rPr lang="tr-TR" dirty="0" smtClean="0"/>
              <a:t>MERRY</a:t>
            </a:r>
            <a:r>
              <a:rPr lang="tr-TR" dirty="0"/>
              <a:t>: 0.141852173913 </a:t>
            </a:r>
            <a:endParaRPr lang="tr-TR" dirty="0" smtClean="0"/>
          </a:p>
          <a:p>
            <a:r>
              <a:rPr lang="tr-TR" dirty="0" smtClean="0"/>
              <a:t>ARWEN</a:t>
            </a:r>
            <a:r>
              <a:rPr lang="tr-TR" dirty="0"/>
              <a:t>: -0.00713571428571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33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4782" y="2028534"/>
            <a:ext cx="723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http://lotr.wikia.com/wiki/Main_Page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http://www.ageofthering.com/atthemovies/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https://archive.org/details/TheLordOfTheRing1TheFellowshipOfTheRing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386348" y="2028534"/>
            <a:ext cx="2168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Demographic Data:</a:t>
            </a:r>
          </a:p>
          <a:p>
            <a:r>
              <a:rPr lang="en-US" dirty="0" smtClean="0"/>
              <a:t>Movie Script:</a:t>
            </a:r>
          </a:p>
          <a:p>
            <a:r>
              <a:rPr lang="en-US" dirty="0" smtClean="0"/>
              <a:t>Full Text of Books: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407" y="560440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Website Scraped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355305"/>
              </p:ext>
            </p:extLst>
          </p:nvPr>
        </p:nvGraphicFramePr>
        <p:xfrm>
          <a:off x="1101212" y="1600914"/>
          <a:ext cx="9489563" cy="4096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Worksheet" r:id="rId3" imgW="9766300" imgH="5270500" progId="Excel.Sheet.12">
                  <p:embed/>
                </p:oleObj>
              </mc:Choice>
              <mc:Fallback>
                <p:oleObj name="Worksheet" r:id="rId3" imgW="9766300" imgH="5270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1212" y="1600914"/>
                        <a:ext cx="9489563" cy="4096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55407" y="560440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Scraped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097214"/>
              </p:ext>
            </p:extLst>
          </p:nvPr>
        </p:nvGraphicFramePr>
        <p:xfrm>
          <a:off x="1091379" y="1786994"/>
          <a:ext cx="8667979" cy="4297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Worksheet" r:id="rId3" imgW="8420100" imgH="5295900" progId="Excel.Sheet.12">
                  <p:embed/>
                </p:oleObj>
              </mc:Choice>
              <mc:Fallback>
                <p:oleObj name="Worksheet" r:id="rId3" imgW="8420100" imgH="5295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1379" y="1786994"/>
                        <a:ext cx="8667979" cy="4297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55407" y="560440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Scraped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2" y="1243867"/>
            <a:ext cx="8897110" cy="5264336"/>
          </a:xfrm>
        </p:spPr>
      </p:pic>
      <p:sp>
        <p:nvSpPr>
          <p:cNvPr id="3" name="TextBox 2"/>
          <p:cNvSpPr txBox="1"/>
          <p:nvPr/>
        </p:nvSpPr>
        <p:spPr>
          <a:xfrm>
            <a:off x="855407" y="560440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Demography 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in Middle Earth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41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189703"/>
            <a:ext cx="11508378" cy="55246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5407" y="560440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Demography 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in Middle Earth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07" y="1209368"/>
            <a:ext cx="9509760" cy="5387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5407" y="560440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Demography in Middle Earth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6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4" y="1175657"/>
            <a:ext cx="10502116" cy="5475224"/>
          </a:xfrm>
        </p:spPr>
      </p:pic>
      <p:sp>
        <p:nvSpPr>
          <p:cNvPr id="4" name="TextBox 3"/>
          <p:cNvSpPr txBox="1"/>
          <p:nvPr/>
        </p:nvSpPr>
        <p:spPr>
          <a:xfrm>
            <a:off x="855407" y="560440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Demography 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in Middle Earth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51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793" y="0"/>
            <a:ext cx="7331652" cy="7144109"/>
          </a:xfrm>
        </p:spPr>
      </p:pic>
      <p:sp>
        <p:nvSpPr>
          <p:cNvPr id="3" name="TextBox 2"/>
          <p:cNvSpPr txBox="1"/>
          <p:nvPr/>
        </p:nvSpPr>
        <p:spPr>
          <a:xfrm>
            <a:off x="855407" y="560440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Demography 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in Middle Earth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42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3376</TotalTime>
  <Words>141</Words>
  <Application>Microsoft Macintosh PowerPoint</Application>
  <PresentationFormat>Widescreen</PresentationFormat>
  <Paragraphs>41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Calibri Light</vt:lpstr>
      <vt:lpstr>DengXian</vt:lpstr>
      <vt:lpstr>Impact</vt:lpstr>
      <vt:lpstr>Arial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ZS3839</dc:creator>
  <cp:lastModifiedBy>ZS3839</cp:lastModifiedBy>
  <cp:revision>23</cp:revision>
  <cp:lastPrinted>2018-01-08T17:00:12Z</cp:lastPrinted>
  <dcterms:created xsi:type="dcterms:W3CDTF">2017-10-25T10:43:58Z</dcterms:created>
  <dcterms:modified xsi:type="dcterms:W3CDTF">2018-01-08T17:08:25Z</dcterms:modified>
</cp:coreProperties>
</file>